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34E7-520C-4B0E-B984-CED7FFA74D17}" type="datetimeFigureOut">
              <a:rPr lang="en-CA" smtClean="0"/>
              <a:t>13/04/2018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D675-7ABE-4B34-B206-C7984F8E3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38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34E7-520C-4B0E-B984-CED7FFA74D17}" type="datetimeFigureOut">
              <a:rPr lang="en-CA" smtClean="0"/>
              <a:t>13/04/2018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D675-7ABE-4B34-B206-C7984F8E3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243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34E7-520C-4B0E-B984-CED7FFA74D17}" type="datetimeFigureOut">
              <a:rPr lang="en-CA" smtClean="0"/>
              <a:t>13/04/2018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D675-7ABE-4B34-B206-C7984F8E3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34E7-520C-4B0E-B984-CED7FFA74D17}" type="datetimeFigureOut">
              <a:rPr lang="en-CA" smtClean="0"/>
              <a:t>13/04/2018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D675-7ABE-4B34-B206-C7984F8E3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103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34E7-520C-4B0E-B984-CED7FFA74D17}" type="datetimeFigureOut">
              <a:rPr lang="en-CA" smtClean="0"/>
              <a:t>13/04/2018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D675-7ABE-4B34-B206-C7984F8E3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33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34E7-520C-4B0E-B984-CED7FFA74D17}" type="datetimeFigureOut">
              <a:rPr lang="en-CA" smtClean="0"/>
              <a:t>13/04/2018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D675-7ABE-4B34-B206-C7984F8E3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8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34E7-520C-4B0E-B984-CED7FFA74D17}" type="datetimeFigureOut">
              <a:rPr lang="en-CA" smtClean="0"/>
              <a:t>13/04/2018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D675-7ABE-4B34-B206-C7984F8E3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135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34E7-520C-4B0E-B984-CED7FFA74D17}" type="datetimeFigureOut">
              <a:rPr lang="en-CA" smtClean="0"/>
              <a:t>13/04/2018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D675-7ABE-4B34-B206-C7984F8E3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948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34E7-520C-4B0E-B984-CED7FFA74D17}" type="datetimeFigureOut">
              <a:rPr lang="en-CA" smtClean="0"/>
              <a:t>13/04/2018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D675-7ABE-4B34-B206-C7984F8E3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27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34E7-520C-4B0E-B984-CED7FFA74D17}" type="datetimeFigureOut">
              <a:rPr lang="en-CA" smtClean="0"/>
              <a:t>13/04/2018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D675-7ABE-4B34-B206-C7984F8E3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841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34E7-520C-4B0E-B984-CED7FFA74D17}" type="datetimeFigureOut">
              <a:rPr lang="en-CA" smtClean="0"/>
              <a:t>13/04/2018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D675-7ABE-4B34-B206-C7984F8E3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343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34E7-520C-4B0E-B984-CED7FFA74D17}" type="datetimeFigureOut">
              <a:rPr lang="en-CA" smtClean="0"/>
              <a:t>13/04/2018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1D675-7ABE-4B34-B206-C7984F8E3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128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32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C9646A8-44FC-4E16-AA46-CE7DE9660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42" y="124434"/>
            <a:ext cx="1176346" cy="11154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2A710C-610A-4BA0-9196-B639A72512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4" t="6160"/>
          <a:stretch/>
        </p:blipFill>
        <p:spPr>
          <a:xfrm>
            <a:off x="1502188" y="343293"/>
            <a:ext cx="2096689" cy="677701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DE909F4-4508-4E3B-B032-3B534767B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678419"/>
              </p:ext>
            </p:extLst>
          </p:nvPr>
        </p:nvGraphicFramePr>
        <p:xfrm>
          <a:off x="389099" y="2023641"/>
          <a:ext cx="8446192" cy="43560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330644">
                  <a:extLst>
                    <a:ext uri="{9D8B030D-6E8A-4147-A177-3AD203B41FA5}">
                      <a16:colId xmlns:a16="http://schemas.microsoft.com/office/drawing/2014/main" val="1855091897"/>
                    </a:ext>
                  </a:extLst>
                </a:gridCol>
                <a:gridCol w="1812022">
                  <a:extLst>
                    <a:ext uri="{9D8B030D-6E8A-4147-A177-3AD203B41FA5}">
                      <a16:colId xmlns:a16="http://schemas.microsoft.com/office/drawing/2014/main" val="1852714342"/>
                    </a:ext>
                  </a:extLst>
                </a:gridCol>
                <a:gridCol w="2751589">
                  <a:extLst>
                    <a:ext uri="{9D8B030D-6E8A-4147-A177-3AD203B41FA5}">
                      <a16:colId xmlns:a16="http://schemas.microsoft.com/office/drawing/2014/main" val="4205413179"/>
                    </a:ext>
                  </a:extLst>
                </a:gridCol>
                <a:gridCol w="2551937">
                  <a:extLst>
                    <a:ext uri="{9D8B030D-6E8A-4147-A177-3AD203B41FA5}">
                      <a16:colId xmlns:a16="http://schemas.microsoft.com/office/drawing/2014/main" val="2370245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April 28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Pre-Season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Toronto Saracens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Birchmount Stadium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488728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May 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Pre-Season 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Fergus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MCI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00538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CA" sz="1800" b="1" kern="1200" dirty="0">
                          <a:solidFill>
                            <a:schemeClr val="bg1"/>
                          </a:solidFill>
                        </a:rPr>
                        <a:t>May 12</a:t>
                      </a:r>
                      <a:endParaRPr lang="en-CA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CA" sz="1300" kern="1200" dirty="0">
                          <a:solidFill>
                            <a:schemeClr val="bg1"/>
                          </a:solidFill>
                        </a:rPr>
                        <a:t>Away</a:t>
                      </a:r>
                      <a:endParaRPr lang="en-CA" sz="13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CA" sz="1800" b="1" kern="1200" dirty="0">
                          <a:solidFill>
                            <a:schemeClr val="bg1"/>
                          </a:solidFill>
                        </a:rPr>
                        <a:t>Brampton Beavers</a:t>
                      </a:r>
                      <a:endParaRPr lang="en-CA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kern="1200" dirty="0">
                          <a:solidFill>
                            <a:schemeClr val="bg1"/>
                          </a:solidFill>
                          <a:effectLst/>
                        </a:rPr>
                        <a:t>Vortex Beaver Dam</a:t>
                      </a:r>
                      <a:endParaRPr lang="en-CA" sz="13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989216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May 26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Home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Toronto Saracens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Eglinton Flats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01445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June 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Away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Cobourg Saxons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Westwood Park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19326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June 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Away (Friday)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Mississauga Blues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Mississauga Valleys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626133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June 23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Home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Vaughan Yeomen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Eglinton Flats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695672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July 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Home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Belleville Bulldogs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Eglinton Flats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34770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July 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Away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Toronto Buccaneers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Sunnybrook Park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849963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July 21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Home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Balmy Beach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Eglinton Flats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334035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July 28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Home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Bay Street Pigs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bg1"/>
                          </a:solidFill>
                        </a:rPr>
                        <a:t>Eglinton Flats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8381053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335AFCA0-CB53-42F4-8F7A-442FC4BDDF95}"/>
              </a:ext>
            </a:extLst>
          </p:cNvPr>
          <p:cNvSpPr/>
          <p:nvPr/>
        </p:nvSpPr>
        <p:spPr>
          <a:xfrm>
            <a:off x="3296672" y="6563051"/>
            <a:ext cx="26310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200" b="1" i="1" u="sng" dirty="0">
                <a:solidFill>
                  <a:schemeClr val="bg1"/>
                </a:solidFill>
              </a:rPr>
              <a:t>http://www.torontodragonsrugby.ca/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18A2C2-3E6D-48FE-BD4E-E231DC9A4A53}"/>
              </a:ext>
            </a:extLst>
          </p:cNvPr>
          <p:cNvSpPr/>
          <p:nvPr/>
        </p:nvSpPr>
        <p:spPr>
          <a:xfrm>
            <a:off x="1312185" y="1323743"/>
            <a:ext cx="660001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Mens 2018 Schedule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795751E-7910-4AF5-8484-612C4A6DDADF}"/>
              </a:ext>
            </a:extLst>
          </p:cNvPr>
          <p:cNvCxnSpPr/>
          <p:nvPr/>
        </p:nvCxnSpPr>
        <p:spPr>
          <a:xfrm>
            <a:off x="3532194" y="1944147"/>
            <a:ext cx="216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F8A77E-4CD6-4A72-8DCB-0E0EF0C014FA}"/>
              </a:ext>
            </a:extLst>
          </p:cNvPr>
          <p:cNvCxnSpPr/>
          <p:nvPr/>
        </p:nvCxnSpPr>
        <p:spPr>
          <a:xfrm>
            <a:off x="3532194" y="1323743"/>
            <a:ext cx="216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AAF909-3CC4-420B-B11A-A7A55BC1F9B1}"/>
              </a:ext>
            </a:extLst>
          </p:cNvPr>
          <p:cNvCxnSpPr/>
          <p:nvPr/>
        </p:nvCxnSpPr>
        <p:spPr>
          <a:xfrm>
            <a:off x="3532194" y="6462383"/>
            <a:ext cx="216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19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3078</TotalTime>
  <Words>93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Antoine Blanc</dc:creator>
  <cp:lastModifiedBy>Antoine Blanc</cp:lastModifiedBy>
  <cp:revision>10</cp:revision>
  <dcterms:created xsi:type="dcterms:W3CDTF">2018-04-03T14:37:20Z</dcterms:created>
  <dcterms:modified xsi:type="dcterms:W3CDTF">2018-04-13T20:11:33Z</dcterms:modified>
</cp:coreProperties>
</file>